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A5C5-8C86-46E9-B058-ECD0A14F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068F7-7097-471E-8CB6-0F6E8CC3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E002-B1BC-42A3-8C0F-6124C9793D08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68D11-6BBD-4730-9B4F-0AED18DE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C3ACF-AD41-414D-BAC1-195C12A03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89505-21C0-4C1A-B6AF-0168552A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13877-70E6-498B-AD86-E02CB25F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C11F9-F097-475C-9E51-FE61BC13A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99651-90B0-4FC4-96E7-CFF51049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E002-B1BC-42A3-8C0F-6124C9793D08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21FF4-7915-4D3F-AC5D-512025271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57EE4-479B-408E-AC51-435C271A9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89505-21C0-4C1A-B6AF-0168552A7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9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49C63C-4D0B-44BD-B0CC-7393979F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7-4 Interrupt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3881F-B9C7-4F1C-A2F5-74E0F4273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1237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42270B-F571-4D26-B3AF-A15BBB0E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While ISR-X is being executed, if intr-Y occurs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962E8-8A80-4E02-8303-D2B700E695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5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BB9191-CBC9-4651-8911-1F66F41D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While ISR-X is being executed, if intr-Y occurs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5537C-E071-4207-8E3B-D457BF010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4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DBA9E4-5237-4955-93FB-E2DC8774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While ISR-X is being executed, if intr-Y occurs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A8E83-1441-403E-8B80-9EAF10A6DF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4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6EEF6C-FF83-4F8C-B42A-263E9472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While ISR-X is being executed, if intr-Y occurs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3BF05-707D-483E-98AC-34657CE44D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66FC70-CC5D-4AED-9D1C-18CD84C3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interrupts occurring at the same time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2EE1E-BCF6-4F42-B88E-48BE53C9AC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369C7E-54D8-4576-9F8F-4B14B011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executing a higher priority interrupt, if a lower priority interrupt occurs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9B6CD-17A7-4A7E-89FE-A93D9A53B6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5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1AB8F4-78D1-4F3E-9D9B-55E28301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executing a lower priority interrupt, if a higher priority interrupt occurs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1C0B-C577-4B90-A989-C5BEB41C6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E52586-4FFB-4978-A5FD-1E79A964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Priorities – HPRIO 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2C48C-7671-4A64-8D3E-AA068EA13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7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FEF665-9F85-49E5-9ACC-81B3ADF7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Priorities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6750C-86BF-4C4F-9162-0524508177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8729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B587DA-8F84-4B0D-9692-42D052C6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Interrupt Latency?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9EC02-881E-4755-99D3-858370309B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1F4A0C-9587-4DC8-B242-9E805601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XIRQ* - Nonmaskable?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C53FF-4E63-46A4-A86A-3FCBDFEDA0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30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0EFD0B-FC64-4466-8201-01A0D4B1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Interrupt Latency?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FE20B-50C8-4CF7-9D8D-12D5E55E4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61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D6D58D-8972-444D-80A1-55629D49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Latency (Response Time) Consideration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0ABFF-815C-4F58-A56F-5C769EC10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22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64AC51-8B53-481C-9CD1-0A84D0ED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Latency (Response Time) Consideration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E0981-4D9B-46BC-AAB9-183DC8417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1E1B19-060B-4F72-AF03-C6A54207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Latency (Response Time) Consideration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9BCCE-244C-43D1-A40F-316D7E6DA1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C9FD3E-8965-4EE3-8FD6-3DBCCCFA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SWI - Software interrupt?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150A1-2B04-4485-8FE5-7F5AEEB9A7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3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68DB37-B99F-4CCE-BA5D-732EDAB7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WAI (WAit for Interrupt)?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5A64B-31FC-4631-8C48-D5179DF0A4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A6DB3B-2485-4AD5-85DE-BA71DBF8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Interrupt Priorities?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8779A-C6F4-42BC-90B1-EABE6AA4BF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7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357A5F-FE90-4D98-A05F-94586CC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Priorities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03B86-DA9A-4EBC-923F-F5CF642E1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6974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CA6649-2901-4DC8-B0AF-B4AA7BE2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Time Sequence of Multiple Interrupts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3CCC5-1ABE-4007-9E6A-3C3C7D7B9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1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9BB2B0-ADC9-49D5-958E-78436A32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multiple interrupts raised at the same time or close enough?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0E67C-CBA9-4AC7-9BA1-7F5A8F6750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4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E4281D-6B72-4910-A4A3-A116FC6C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</a:t>
            </a:r>
            <a:r>
              <a:rPr lang="en-US" altLang="en-US"/>
              <a:t>two interrupts occur at the same time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782BB-B970-4C64-B707-35D61F1CB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8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On-screen Show (4:3)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Lecture 7-4 Interrupt</vt:lpstr>
      <vt:lpstr>What’s XIRQ* - Nonmaskable?</vt:lpstr>
      <vt:lpstr>What’s SWI - Software interrupt?</vt:lpstr>
      <vt:lpstr>What’s WAI (WAit for Interrupt)?</vt:lpstr>
      <vt:lpstr>What are Interrupt Priorities?</vt:lpstr>
      <vt:lpstr>Interrupt Priorities</vt:lpstr>
      <vt:lpstr>Time Sequence of Multiple Interrupts</vt:lpstr>
      <vt:lpstr>What if multiple interrupts raised at the same time or close enough?</vt:lpstr>
      <vt:lpstr>When two interrupts occur at the same time</vt:lpstr>
      <vt:lpstr>While ISR-X is being executed, if intr-Y occurs</vt:lpstr>
      <vt:lpstr>While ISR-X is being executed, if intr-Y occurs</vt:lpstr>
      <vt:lpstr>While ISR-X is being executed, if intr-Y occurs</vt:lpstr>
      <vt:lpstr>While ISR-X is being executed, if intr-Y occurs</vt:lpstr>
      <vt:lpstr>Two interrupts occurring at the same time</vt:lpstr>
      <vt:lpstr>While executing a higher priority interrupt, if a lower priority interrupt occurs</vt:lpstr>
      <vt:lpstr>While executing a lower priority interrupt, if a higher priority interrupt occurs</vt:lpstr>
      <vt:lpstr>Interrupt Priorities – HPRIO register</vt:lpstr>
      <vt:lpstr>Interrupt Priorities</vt:lpstr>
      <vt:lpstr>What’s Interrupt Latency?</vt:lpstr>
      <vt:lpstr>What’s Interrupt Latency?</vt:lpstr>
      <vt:lpstr>Interrupt Latency (Response Time) Consideration</vt:lpstr>
      <vt:lpstr>Interrupt Latency (Response Time) Consideration</vt:lpstr>
      <vt:lpstr>Interrupt Latency (Response Time) Consideration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7-4 Interrupt</dc:title>
  <dc:creator>JL</dc:creator>
  <cp:lastModifiedBy>JL</cp:lastModifiedBy>
  <cp:revision>1</cp:revision>
  <dcterms:created xsi:type="dcterms:W3CDTF">2018-10-30T20:45:22Z</dcterms:created>
  <dcterms:modified xsi:type="dcterms:W3CDTF">2018-10-30T20:45:22Z</dcterms:modified>
</cp:coreProperties>
</file>